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9/11/2018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Wie ben ik ….als </a:t>
            </a:r>
            <a:r>
              <a:rPr lang="nl-NL" dirty="0" err="1" smtClean="0"/>
              <a:t>professionol</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679893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referentiekader</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Het referentiekader is de bril waarmee naar de wereld kijkt. Het is unieke bril en iedereen kijkt met eigen ogen.</a:t>
            </a:r>
          </a:p>
          <a:p>
            <a:endParaRPr lang="nl-NL" dirty="0"/>
          </a:p>
          <a:p>
            <a:r>
              <a:rPr lang="nl-NL" dirty="0" smtClean="0"/>
              <a:t>Maar niemand kan de werkelijkheid echt leren kennen!!!!!</a:t>
            </a:r>
          </a:p>
          <a:p>
            <a:r>
              <a:rPr lang="nl-NL" dirty="0" smtClean="0"/>
              <a:t>Laat 10 mensen een zelfde gebeurtenis beschrijven waar iedereen bij was, krijg je 10 verhalen. Ieder mens vormt zijn eigen verhaal, een eigen plattegrond van de wereld.</a:t>
            </a:r>
          </a:p>
          <a:p>
            <a:endParaRPr lang="nl-NL" dirty="0"/>
          </a:p>
          <a:p>
            <a:r>
              <a:rPr lang="nl-NL" dirty="0" smtClean="0"/>
              <a:t>Wanneer je dit echt goed realiseert wordt je misschien voorzichtiger in bepaalde uitspraken zoals: Ik heb gelijk, jij ziet het fout: Want de waarheid blijkt niet te bestaan.</a:t>
            </a:r>
            <a:endParaRPr lang="nl-NL" dirty="0"/>
          </a:p>
        </p:txBody>
      </p:sp>
    </p:spTree>
    <p:extLst>
      <p:ext uri="{BB962C8B-B14F-4D97-AF65-F5344CB8AC3E}">
        <p14:creationId xmlns:p14="http://schemas.microsoft.com/office/powerpoint/2010/main" val="293060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Breng je eigen socialisatie onder woorden op basis van de volgende vragen:</a:t>
            </a:r>
          </a:p>
          <a:p>
            <a:endParaRPr lang="nl-NL" dirty="0"/>
          </a:p>
          <a:p>
            <a:r>
              <a:rPr lang="nl-NL" dirty="0" smtClean="0"/>
              <a:t>Hoe ben je opgegroeid? Welke waarden en normen heb je van huis uit meegekregen? Welke boodschap?</a:t>
            </a:r>
          </a:p>
          <a:p>
            <a:r>
              <a:rPr lang="nl-NL" dirty="0" smtClean="0"/>
              <a:t>Welke andere mensen zijn van invloed geweest op je manier van denken en handelen/</a:t>
            </a:r>
          </a:p>
          <a:p>
            <a:r>
              <a:rPr lang="nl-NL" dirty="0" smtClean="0"/>
              <a:t>Ben je veranderd in de loop der jaren? Onder invloed waarvan?</a:t>
            </a:r>
          </a:p>
          <a:p>
            <a:endParaRPr lang="nl-NL" dirty="0"/>
          </a:p>
          <a:p>
            <a:r>
              <a:rPr lang="nl-NL" dirty="0" smtClean="0"/>
              <a:t>Je bent vrij in en op welke wijze jij jouw socialisatie uitwerkt. De opdracht wordt afgerond met een korte presentatie op </a:t>
            </a:r>
            <a:r>
              <a:rPr lang="nl-NL" smtClean="0"/>
              <a:t>bovenstaande vragen!</a:t>
            </a:r>
            <a:endParaRPr lang="nl-NL" dirty="0"/>
          </a:p>
        </p:txBody>
      </p:sp>
    </p:spTree>
    <p:extLst>
      <p:ext uri="{BB962C8B-B14F-4D97-AF65-F5344CB8AC3E}">
        <p14:creationId xmlns:p14="http://schemas.microsoft.com/office/powerpoint/2010/main" val="168271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Ik…….als </a:t>
            </a:r>
            <a:r>
              <a:rPr lang="nl-NL" dirty="0" err="1" smtClean="0"/>
              <a:t>professionol</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5400" dirty="0" smtClean="0">
                <a:solidFill>
                  <a:srgbClr val="FF0000"/>
                </a:solidFill>
              </a:rPr>
              <a:t>Je bent jezelf</a:t>
            </a:r>
          </a:p>
          <a:p>
            <a:endParaRPr lang="nl-NL" sz="5400" dirty="0" smtClean="0">
              <a:solidFill>
                <a:srgbClr val="FF0000"/>
              </a:solidFill>
            </a:endParaRPr>
          </a:p>
          <a:p>
            <a:r>
              <a:rPr lang="nl-NL" sz="5400" dirty="0" smtClean="0">
                <a:solidFill>
                  <a:srgbClr val="FF0000"/>
                </a:solidFill>
              </a:rPr>
              <a:t>Je kent jezelf</a:t>
            </a:r>
          </a:p>
          <a:p>
            <a:endParaRPr lang="nl-NL" sz="5400" dirty="0">
              <a:solidFill>
                <a:srgbClr val="FF0000"/>
              </a:solidFill>
            </a:endParaRPr>
          </a:p>
          <a:p>
            <a:r>
              <a:rPr lang="nl-NL" sz="5400" dirty="0" smtClean="0">
                <a:solidFill>
                  <a:srgbClr val="FF0000"/>
                </a:solidFill>
              </a:rPr>
              <a:t>Je kiest jezelf</a:t>
            </a:r>
          </a:p>
          <a:p>
            <a:endParaRPr lang="nl-NL" dirty="0"/>
          </a:p>
          <a:p>
            <a:endParaRPr lang="nl-NL" dirty="0"/>
          </a:p>
        </p:txBody>
      </p:sp>
    </p:spTree>
    <p:extLst>
      <p:ext uri="{BB962C8B-B14F-4D97-AF65-F5344CB8AC3E}">
        <p14:creationId xmlns:p14="http://schemas.microsoft.com/office/powerpoint/2010/main" val="81513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Je bent jezelf, je kent jezelf, je kiest jezelf</a:t>
            </a:r>
            <a:endParaRPr lang="nl-NL" dirty="0"/>
          </a:p>
        </p:txBody>
      </p:sp>
      <p:sp>
        <p:nvSpPr>
          <p:cNvPr id="3" name="Tijdelijke aanduiding voor inhoud 2"/>
          <p:cNvSpPr>
            <a:spLocks noGrp="1"/>
          </p:cNvSpPr>
          <p:nvPr>
            <p:ph idx="1"/>
          </p:nvPr>
        </p:nvSpPr>
        <p:spPr/>
        <p:txBody>
          <a:bodyPr/>
          <a:lstStyle/>
          <a:p>
            <a:r>
              <a:rPr lang="nl-NL" dirty="0" smtClean="0"/>
              <a:t>Hoe ontdek je jouw eigen professionele identiteit?</a:t>
            </a:r>
            <a:endParaRPr lang="nl-NL" dirty="0"/>
          </a:p>
        </p:txBody>
      </p:sp>
    </p:spTree>
    <p:extLst>
      <p:ext uri="{BB962C8B-B14F-4D97-AF65-F5344CB8AC3E}">
        <p14:creationId xmlns:p14="http://schemas.microsoft.com/office/powerpoint/2010/main" val="210914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Invloeden</a:t>
            </a:r>
            <a:endParaRPr lang="nl-NL" dirty="0"/>
          </a:p>
        </p:txBody>
      </p:sp>
      <p:sp>
        <p:nvSpPr>
          <p:cNvPr id="3" name="Tijdelijke aanduiding voor inhoud 2"/>
          <p:cNvSpPr>
            <a:spLocks noGrp="1"/>
          </p:cNvSpPr>
          <p:nvPr>
            <p:ph idx="1"/>
          </p:nvPr>
        </p:nvSpPr>
        <p:spPr/>
        <p:txBody>
          <a:bodyPr/>
          <a:lstStyle/>
          <a:p>
            <a:r>
              <a:rPr lang="nl-NL" dirty="0" smtClean="0"/>
              <a:t>Wat beïnvloedt jouw professionele houding en wat vormt jouw professionele houding?</a:t>
            </a:r>
          </a:p>
          <a:p>
            <a:pPr marL="0" indent="0">
              <a:buNone/>
            </a:pPr>
            <a:r>
              <a:rPr lang="nl-NL" dirty="0" smtClean="0"/>
              <a:t>Socialisatie: </a:t>
            </a:r>
            <a:r>
              <a:rPr lang="nl-NL" dirty="0">
                <a:solidFill>
                  <a:schemeClr val="accent1">
                    <a:lumMod val="75000"/>
                  </a:schemeClr>
                </a:solidFill>
              </a:rPr>
              <a:t>w</a:t>
            </a:r>
            <a:r>
              <a:rPr lang="nl-NL" dirty="0" smtClean="0">
                <a:solidFill>
                  <a:schemeClr val="accent1">
                    <a:lumMod val="75000"/>
                  </a:schemeClr>
                </a:solidFill>
              </a:rPr>
              <a:t>aarden en Normen&amp; Aangeboren en aangeleerd gedrag&amp; Internaliseren&amp; cultuur.</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5718" y="3447574"/>
            <a:ext cx="2876951" cy="3410426"/>
          </a:xfrm>
          <a:prstGeom prst="rect">
            <a:avLst/>
          </a:prstGeom>
        </p:spPr>
      </p:pic>
    </p:spTree>
    <p:extLst>
      <p:ext uri="{BB962C8B-B14F-4D97-AF65-F5344CB8AC3E}">
        <p14:creationId xmlns:p14="http://schemas.microsoft.com/office/powerpoint/2010/main" val="286016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546027"/>
            <a:ext cx="9720072" cy="1499616"/>
          </a:xfrm>
        </p:spPr>
        <p:txBody>
          <a:bodyPr/>
          <a:lstStyle/>
          <a:p>
            <a:r>
              <a:rPr lang="nl-NL" dirty="0" smtClean="0"/>
              <a:t>invloeden</a:t>
            </a:r>
            <a:endParaRPr lang="nl-NL" dirty="0"/>
          </a:p>
        </p:txBody>
      </p:sp>
      <p:sp>
        <p:nvSpPr>
          <p:cNvPr id="5" name="Tijdelijke aanduiding voor inhoud 4"/>
          <p:cNvSpPr>
            <a:spLocks noGrp="1"/>
          </p:cNvSpPr>
          <p:nvPr>
            <p:ph idx="1"/>
          </p:nvPr>
        </p:nvSpPr>
        <p:spPr/>
        <p:txBody>
          <a:bodyPr/>
          <a:lstStyle/>
          <a:p>
            <a:r>
              <a:rPr lang="nl-NL" dirty="0" smtClean="0"/>
              <a:t>Wat is een norm, wat zijn waarden?</a:t>
            </a:r>
          </a:p>
          <a:p>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8651" y="2286000"/>
            <a:ext cx="4513396" cy="4226650"/>
          </a:xfrm>
          <a:prstGeom prst="rect">
            <a:avLst/>
          </a:prstGeom>
        </p:spPr>
      </p:pic>
    </p:spTree>
    <p:extLst>
      <p:ext uri="{BB962C8B-B14F-4D97-AF65-F5344CB8AC3E}">
        <p14:creationId xmlns:p14="http://schemas.microsoft.com/office/powerpoint/2010/main" val="348671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Invloeden</a:t>
            </a:r>
            <a:endParaRPr lang="nl-NL" dirty="0"/>
          </a:p>
        </p:txBody>
      </p:sp>
      <p:sp>
        <p:nvSpPr>
          <p:cNvPr id="3" name="Tijdelijke aanduiding voor inhoud 2"/>
          <p:cNvSpPr>
            <a:spLocks noGrp="1"/>
          </p:cNvSpPr>
          <p:nvPr>
            <p:ph idx="1"/>
          </p:nvPr>
        </p:nvSpPr>
        <p:spPr/>
        <p:txBody>
          <a:bodyPr/>
          <a:lstStyle/>
          <a:p>
            <a:r>
              <a:rPr lang="nl-NL" dirty="0" smtClean="0"/>
              <a:t>Om te kunnen socialiseren moet je als mens normen en waarden eigen maken.</a:t>
            </a:r>
          </a:p>
          <a:p>
            <a:r>
              <a:rPr lang="nl-NL" dirty="0" smtClean="0"/>
              <a:t>Waarden zijn zaken die we binnen een cultuur belangrijk vinden.</a:t>
            </a:r>
          </a:p>
          <a:p>
            <a:r>
              <a:rPr lang="nl-NL" dirty="0" smtClean="0"/>
              <a:t>Normen zijn regels die voortkomen uit waarden. Binnen de samenleving hebben we wetten die er voor zorgen om bijvoorbeeld de orde te handhaven.</a:t>
            </a:r>
          </a:p>
          <a:p>
            <a:r>
              <a:rPr lang="nl-NL" dirty="0" smtClean="0"/>
              <a:t>Een norm/regel over hoe mensen met elkaar omgaan wordt een morele norm genoemd. Een morele norm zijn dus gedragsregels voor het goed samenleven en onderscheiden zich van andere regels</a:t>
            </a:r>
            <a:endParaRPr lang="nl-NL" dirty="0"/>
          </a:p>
        </p:txBody>
      </p:sp>
    </p:spTree>
    <p:extLst>
      <p:ext uri="{BB962C8B-B14F-4D97-AF65-F5344CB8AC3E}">
        <p14:creationId xmlns:p14="http://schemas.microsoft.com/office/powerpoint/2010/main" val="366335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invloeden</a:t>
            </a:r>
            <a:endParaRPr lang="nl-NL" dirty="0"/>
          </a:p>
        </p:txBody>
      </p:sp>
      <p:sp>
        <p:nvSpPr>
          <p:cNvPr id="3" name="Tijdelijke aanduiding voor inhoud 2"/>
          <p:cNvSpPr>
            <a:spLocks noGrp="1"/>
          </p:cNvSpPr>
          <p:nvPr>
            <p:ph idx="1"/>
          </p:nvPr>
        </p:nvSpPr>
        <p:spPr/>
        <p:txBody>
          <a:bodyPr/>
          <a:lstStyle/>
          <a:p>
            <a:r>
              <a:rPr lang="nl-NL" dirty="0" smtClean="0"/>
              <a:t>Aangeboren gedrag: erfelijk (karakter)</a:t>
            </a:r>
          </a:p>
          <a:p>
            <a:r>
              <a:rPr lang="nl-NL" dirty="0" smtClean="0"/>
              <a:t>Aangeleerd gedrag: leren door ervaring; wat is normaal?</a:t>
            </a:r>
          </a:p>
          <a:p>
            <a:r>
              <a:rPr lang="nl-NL" dirty="0" smtClean="0"/>
              <a:t>Internaliseren: het proces van regels/normen eigen maken, waardoor er geen correctie meer nodig is.</a:t>
            </a:r>
          </a:p>
          <a:p>
            <a:r>
              <a:rPr lang="nl-NL" dirty="0" smtClean="0"/>
              <a:t>Cultuur: is een geheel van waarden en normen dat mensen aan elkaar overdragen. Zo </a:t>
            </a:r>
            <a:r>
              <a:rPr lang="nl-NL" dirty="0" err="1" smtClean="0"/>
              <a:t>ontwikkleen</a:t>
            </a:r>
            <a:r>
              <a:rPr lang="nl-NL" dirty="0" smtClean="0"/>
              <a:t> mensen een eigen manier van voelen, denken en doen.</a:t>
            </a:r>
          </a:p>
          <a:p>
            <a:r>
              <a:rPr lang="nl-NL" dirty="0" err="1" smtClean="0"/>
              <a:t>Sub-cultuur</a:t>
            </a:r>
            <a:r>
              <a:rPr lang="nl-NL" dirty="0" smtClean="0"/>
              <a:t>: bepaalde groep binnen de samenleving.</a:t>
            </a:r>
          </a:p>
          <a:p>
            <a:r>
              <a:rPr lang="nl-NL" dirty="0" smtClean="0"/>
              <a:t>Vaak is jouw sociale milieu medebepalend voor de keuze bij welke </a:t>
            </a:r>
            <a:r>
              <a:rPr lang="nl-NL" dirty="0" err="1" smtClean="0"/>
              <a:t>sub-cultuur</a:t>
            </a:r>
            <a:r>
              <a:rPr lang="nl-NL" dirty="0" smtClean="0"/>
              <a:t> je wilt aansluiten. Sociale, economische, culturele en religieuze factoren spelen hierbij een rol</a:t>
            </a:r>
            <a:endParaRPr lang="nl-NL" dirty="0"/>
          </a:p>
        </p:txBody>
      </p:sp>
    </p:spTree>
    <p:extLst>
      <p:ext uri="{BB962C8B-B14F-4D97-AF65-F5344CB8AC3E}">
        <p14:creationId xmlns:p14="http://schemas.microsoft.com/office/powerpoint/2010/main" val="232424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Socialisatieproces/aspecten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Primaire socialisatie&amp; secundaire socialisatie</a:t>
            </a:r>
          </a:p>
          <a:p>
            <a:endParaRPr lang="nl-NL" dirty="0"/>
          </a:p>
          <a:p>
            <a:r>
              <a:rPr lang="nl-NL" dirty="0" smtClean="0"/>
              <a:t>Primaire: gezin en school. In het gezin leer je normen en waarden. Op school wordt je opgevoed tot een goede burger.</a:t>
            </a:r>
          </a:p>
          <a:p>
            <a:r>
              <a:rPr lang="nl-NL" dirty="0" smtClean="0"/>
              <a:t>Secundaire socialisatie: de socialisering in de omgeving waar je woont, sportclubs, </a:t>
            </a:r>
            <a:r>
              <a:rPr lang="nl-NL" dirty="0" err="1" smtClean="0"/>
              <a:t>vereningingen</a:t>
            </a:r>
            <a:r>
              <a:rPr lang="nl-NL" dirty="0" smtClean="0"/>
              <a:t>, peergroep</a:t>
            </a:r>
          </a:p>
          <a:p>
            <a:r>
              <a:rPr lang="nl-NL" dirty="0" err="1" smtClean="0"/>
              <a:t>Geslachtspecifieke</a:t>
            </a:r>
            <a:r>
              <a:rPr lang="nl-NL" dirty="0" smtClean="0"/>
              <a:t> socialisatie: de verschillende normen en waarden die gehanteerd (kunnen) worden bij jongens en meisjes. Gender-neutraal, “jongens moeten weer jongens kunnen zijn”</a:t>
            </a:r>
          </a:p>
          <a:p>
            <a:r>
              <a:rPr lang="nl-NL" dirty="0" smtClean="0"/>
              <a:t>Milieu specifieke socialisatie; leefomstandigheden bij een gezin: inkomen, huisvesting, leefstijl, beroep</a:t>
            </a:r>
            <a:endParaRPr lang="nl-NL" dirty="0"/>
          </a:p>
        </p:txBody>
      </p:sp>
    </p:spTree>
    <p:extLst>
      <p:ext uri="{BB962C8B-B14F-4D97-AF65-F5344CB8AC3E}">
        <p14:creationId xmlns:p14="http://schemas.microsoft.com/office/powerpoint/2010/main" val="395658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a:t>
            </a:r>
            <a:endParaRPr lang="nl-NL" dirty="0"/>
          </a:p>
        </p:txBody>
      </p:sp>
      <p:sp>
        <p:nvSpPr>
          <p:cNvPr id="3" name="Tijdelijke aanduiding voor inhoud 2"/>
          <p:cNvSpPr>
            <a:spLocks noGrp="1"/>
          </p:cNvSpPr>
          <p:nvPr>
            <p:ph idx="1"/>
          </p:nvPr>
        </p:nvSpPr>
        <p:spPr/>
        <p:txBody>
          <a:bodyPr/>
          <a:lstStyle/>
          <a:p>
            <a:r>
              <a:rPr lang="nl-NL" dirty="0" smtClean="0"/>
              <a:t>Socialisatie kun je als volgt omschrijven:</a:t>
            </a:r>
          </a:p>
          <a:p>
            <a:r>
              <a:rPr lang="nl-NL" dirty="0" smtClean="0"/>
              <a:t>Het hele proces waarbij we leren een deel van de maatschappij te zijn, waarin we ons de normen en waarden en gebruiken van de maatschappij eigen maken tot ze een deel zijn geworden van onze persoonlijkheid/identiteit</a:t>
            </a:r>
            <a:endParaRPr lang="nl-NL" dirty="0"/>
          </a:p>
        </p:txBody>
      </p:sp>
    </p:spTree>
    <p:extLst>
      <p:ext uri="{BB962C8B-B14F-4D97-AF65-F5344CB8AC3E}">
        <p14:creationId xmlns:p14="http://schemas.microsoft.com/office/powerpoint/2010/main" val="4095742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186</TotalTime>
  <Words>576</Words>
  <Application>Microsoft Office PowerPoint</Application>
  <PresentationFormat>Breedbeeld</PresentationFormat>
  <Paragraphs>51</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Tw Cen MT</vt:lpstr>
      <vt:lpstr>Tw Cen MT Condensed</vt:lpstr>
      <vt:lpstr>Wingdings 3</vt:lpstr>
      <vt:lpstr>Integraal</vt:lpstr>
      <vt:lpstr>Wie ben ik ….als professionol</vt:lpstr>
      <vt:lpstr>Ik…….als professionol</vt:lpstr>
      <vt:lpstr>Je bent jezelf, je kent jezelf, je kiest jezelf</vt:lpstr>
      <vt:lpstr>Invloeden</vt:lpstr>
      <vt:lpstr>invloeden</vt:lpstr>
      <vt:lpstr>Invloeden</vt:lpstr>
      <vt:lpstr>invloeden</vt:lpstr>
      <vt:lpstr>Socialisatieproces/aspecten</vt:lpstr>
      <vt:lpstr>conclusie</vt:lpstr>
      <vt:lpstr>referentiekader</vt:lpstr>
      <vt:lpstr>opdracht</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Wie ben ik ….als professionol</dc:title>
  <dc:creator>Mirjam Enderlé</dc:creator>
  <cp:lastModifiedBy>Mirjam Enderlé</cp:lastModifiedBy>
  <cp:revision>6</cp:revision>
  <dcterms:created xsi:type="dcterms:W3CDTF">2018-09-11T11:22:47Z</dcterms:created>
  <dcterms:modified xsi:type="dcterms:W3CDTF">2018-09-11T14:29:23Z</dcterms:modified>
</cp:coreProperties>
</file>